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02" r:id="rId46"/>
    <p:sldId id="303" r:id="rId47"/>
    <p:sldId id="332" r:id="rId48"/>
    <p:sldId id="304" r:id="rId49"/>
    <p:sldId id="305" r:id="rId50"/>
    <p:sldId id="312" r:id="rId51"/>
    <p:sldId id="313" r:id="rId52"/>
    <p:sldId id="314" r:id="rId53"/>
    <p:sldId id="315" r:id="rId54"/>
    <p:sldId id="324" r:id="rId55"/>
    <p:sldId id="335" r:id="rId56"/>
    <p:sldId id="317" r:id="rId57"/>
    <p:sldId id="319" r:id="rId58"/>
    <p:sldId id="339" r:id="rId59"/>
    <p:sldId id="321" r:id="rId60"/>
    <p:sldId id="352" r:id="rId61"/>
    <p:sldId id="323" r:id="rId62"/>
    <p:sldId id="336" r:id="rId63"/>
    <p:sldId id="337" r:id="rId64"/>
    <p:sldId id="340" r:id="rId65"/>
    <p:sldId id="341" r:id="rId66"/>
    <p:sldId id="343" r:id="rId67"/>
    <p:sldId id="344" r:id="rId68"/>
    <p:sldId id="345" r:id="rId69"/>
    <p:sldId id="347" r:id="rId70"/>
    <p:sldId id="348" r:id="rId71"/>
    <p:sldId id="349" r:id="rId72"/>
    <p:sldId id="350" r:id="rId73"/>
    <p:sldId id="351" r:id="rId74"/>
    <p:sldId id="338" r:id="rId75"/>
  </p:sldIdLst>
  <p:sldSz cx="9144000" cy="6858000" type="screen4x3"/>
  <p:notesSz cx="6858000" cy="99472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>
      <p:cViewPr>
        <p:scale>
          <a:sx n="100" d="100"/>
          <a:sy n="100" d="100"/>
        </p:scale>
        <p:origin x="-1026" y="216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이렇게나 긴 제목을 가지고서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제가 경험한 것들을 같이 공유하고자 이 자리에 서있는 저는 한성대학교 연구원 </a:t>
            </a:r>
            <a:r>
              <a:rPr lang="ko-KR" altLang="en-US" dirty="0" err="1" smtClean="0"/>
              <a:t>이영배라고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반갑습니다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지난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동안</a:t>
            </a:r>
            <a:r>
              <a:rPr lang="ko-KR" altLang="en-US" baseline="0" dirty="0" smtClean="0"/>
              <a:t> 제가 경험했던 것들에 대한 이야기를 마치도록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긴 시간임에도 관심을 가지고 들어주셔서 정말 감사합니다</a:t>
            </a:r>
            <a:r>
              <a:rPr lang="en-US" altLang="ko-KR" baseline="0" smtClean="0"/>
              <a:t>. </a:t>
            </a:r>
            <a:r>
              <a:rPr lang="ko-KR" altLang="en-US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4.png"/><Relationship Id="rId2" Type="http://schemas.openxmlformats.org/officeDocument/2006/relationships/video" Target="file:///D:\&#49324;&#51652;&amp;&#46041;&#50689;&#49345;\%5bSHANA%5d%5bSHANA%5d&#52852;&#46993;&#53076;&#50640;&#54617;&#49845;_Trim.wmv" TargetMode="External"/><Relationship Id="rId1" Type="http://schemas.microsoft.com/office/2007/relationships/media" Target="file:///D:\&#49324;&#51652;&amp;&#46041;&#50689;&#49345;\%5bSHANA%5d%5bSHANA%5d&#52852;&#46993;&#53076;&#50640;&#54617;&#49845;_Trim.wmv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video" Target="file:///D:\&#49324;&#51652;&amp;&#46041;&#50689;&#49345;\%5bSHANA%5d&#51064;&#49885;&#44396;&#54788;&#44208;&#44284;.wmv" TargetMode="External"/><Relationship Id="rId1" Type="http://schemas.microsoft.com/office/2007/relationships/media" Target="file:///D:\&#49324;&#51652;&amp;&#46041;&#50689;&#49345;\%5bSHANA%5d&#51064;&#49885;&#44396;&#54788;&#44208;&#44284;.wmv" TargetMode="Externa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6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9324;&#51652;&amp;&#46041;&#50689;&#49345;\%5bSHANA%5d&#49828;&#47560;&#53944;&#54044;MVP.wmv" TargetMode="External"/><Relationship Id="rId1" Type="http://schemas.microsoft.com/office/2007/relationships/media" Target="file:///D:\&#49324;&#51652;&amp;&#46041;&#50689;&#49345;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868;&#51020;&#49373;&#49457;.wmv" TargetMode="External"/><Relationship Id="rId1" Type="http://schemas.microsoft.com/office/2007/relationships/media" Target="file:///D:\&#44305;&#51452;&#51648;&#50669;&#44592;&#50629;&#44053;&#50672;\&#44053;&#50672;ppt\%5bSHANA%5d&#54868;&#51020;&#49373;&#49457;.wmv" TargetMode="Externa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4620;&#54840;&#51089;&#44032;1_Trim.wmv" TargetMode="External"/><Relationship Id="rId1" Type="http://schemas.microsoft.com/office/2007/relationships/media" Target="file:///D:\&#44305;&#51452;&#51648;&#50669;&#44592;&#50629;&#44053;&#50672;\&#44053;&#50672;ppt\%5bSHANA%5d&#54620;&#54840;&#51089;&#44032;1_Trim.wmv" TargetMode="Externa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484784"/>
            <a:ext cx="566267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</a:rPr>
              <a:t>딥러닝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 프레임워크를 활용한 영상 속 물체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인식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이미지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전처리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</a:rPr>
              <a:t>preprocessig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과정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음성 인식과 자연어 처리에 필요한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seq2seq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980" y="4997261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한성대학교  연구원 이영배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2132856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2731643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1790847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124744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23528" y="908720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0656" y="1796729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6005" y="1772815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 보인 </a:t>
            </a:r>
            <a:r>
              <a:rPr lang="ko-KR" altLang="en-US" sz="1400" b="1" dirty="0">
                <a:latin typeface="+mn-ea"/>
              </a:rPr>
              <a:t>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2109" y="3749391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+mn-ea"/>
                </a:rPr>
                <a:t>전용 </a:t>
              </a:r>
              <a:r>
                <a:rPr lang="en-US" altLang="ko-KR" sz="1400" b="1" dirty="0" smtClean="0">
                  <a:latin typeface="+mn-ea"/>
                </a:rPr>
                <a:t>CCTV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23528" y="887913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77095"/>
            <a:ext cx="7255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16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963" y="3982647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439026" y="4481808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0552" y="496408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0" y="1714002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88366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112763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744" y="4042852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526704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774206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5024292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35578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2 : CCTV</a:t>
              </a:r>
              <a:r>
                <a:rPr lang="ko-KR" altLang="en-US" sz="1400" dirty="0">
                  <a:latin typeface="+mn-ea"/>
                  <a:cs typeface="Calibri" panose="020F0502020204030204" pitchFamily="34" charset="0"/>
                </a:rPr>
                <a:t>에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서 특정한 사람 인식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303411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현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r>
              <a:rPr lang="en-US" altLang="ko-KR" sz="1200" dirty="0"/>
              <a:t>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en-US" altLang="ko-KR" sz="1200" dirty="0" smtClean="0"/>
              <a:t> 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미디어 아트 한호 작가와 협업을 추진 중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AI </a:t>
            </a:r>
            <a:r>
              <a:rPr lang="ko-KR" altLang="en-US" sz="1200" dirty="0" smtClean="0"/>
              <a:t>자동 작곡 </a:t>
            </a:r>
            <a:r>
              <a:rPr lang="en-US" altLang="ko-KR" sz="1200" dirty="0" smtClean="0"/>
              <a:t>/ AI </a:t>
            </a:r>
            <a:r>
              <a:rPr lang="ko-KR" altLang="en-US" sz="1200" dirty="0" smtClean="0"/>
              <a:t>디자인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자동 </a:t>
            </a:r>
            <a:r>
              <a:rPr lang="ko-KR" altLang="en-US" sz="1200" dirty="0"/>
              <a:t>생성으로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관련 창업을 </a:t>
            </a:r>
            <a:r>
              <a:rPr lang="ko-KR" altLang="en-US" sz="1200" dirty="0"/>
              <a:t>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55010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92854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0387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446542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5485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44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03242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91271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1271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2552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16205" y="888283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47239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19488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70647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49673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472394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0626" y="887912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2812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35157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67102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67102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657" y="142093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0302" y="1728708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23528" y="908719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3528" y="887912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3528" y="888283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5601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51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84043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47852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38026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28903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3007319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71113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803472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7388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54597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941971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653130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426" y="4879032"/>
            <a:ext cx="276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91126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3135401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480936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848213" cy="3402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0356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89344"/>
            <a:ext cx="2046345" cy="2244179"/>
          </a:xfrm>
          <a:prstGeom prst="rect">
            <a:avLst/>
          </a:prstGeom>
        </p:spPr>
      </p:pic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345128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9703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영상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42209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</a:t>
            </a:r>
            <a:r>
              <a:rPr lang="ko-KR" altLang="en-US" sz="1400" dirty="0"/>
              <a:t>과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8" y="96257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12.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 </a:t>
            </a:r>
            <a:r>
              <a:rPr lang="ko-KR" altLang="en-US" sz="1400" dirty="0" smtClean="0"/>
              <a:t>구현 과정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55" y="962578"/>
            <a:ext cx="244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68217" y="2386295"/>
            <a:ext cx="6444208" cy="3392803"/>
            <a:chOff x="1259632" y="2420888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420888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5505914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6475"/>
              </p:ext>
            </p:extLst>
          </p:nvPr>
        </p:nvGraphicFramePr>
        <p:xfrm>
          <a:off x="899592" y="2042527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5045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‘</a:t>
            </a:r>
            <a:r>
              <a:rPr lang="ko-KR" altLang="en-US" sz="1400" dirty="0"/>
              <a:t>검출</a:t>
            </a:r>
            <a:r>
              <a:rPr lang="en-US" altLang="ko-KR" sz="1400" dirty="0"/>
              <a:t>’</a:t>
            </a:r>
            <a:r>
              <a:rPr lang="ko-KR" altLang="en-US" sz="1400" dirty="0"/>
              <a:t>에 사용되는 모델</a:t>
            </a:r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25173"/>
              </p:ext>
            </p:extLst>
          </p:nvPr>
        </p:nvGraphicFramePr>
        <p:xfrm>
          <a:off x="899592" y="2027748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13.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50452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‘</a:t>
            </a:r>
            <a:r>
              <a:rPr lang="ko-KR" altLang="en-US" sz="1400" dirty="0"/>
              <a:t>모델 비교 영상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1875024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6" y="2780928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282966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15045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en-US" altLang="ko-KR" sz="1400" dirty="0"/>
              <a:t>SSD </a:t>
            </a:r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2132856"/>
            <a:ext cx="5976664" cy="40344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/>
              <a:t>학습 모델과 미리 학습된 가중치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50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14.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 </a:t>
            </a:r>
            <a:r>
              <a:rPr lang="ko-KR" altLang="en-US" sz="1400" dirty="0" smtClean="0"/>
              <a:t>구현 과정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50452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/>
              <a:t>동영상 </a:t>
            </a:r>
            <a:r>
              <a:rPr lang="ko-KR" altLang="en-US" sz="1400" dirty="0" smtClean="0"/>
              <a:t>활용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48972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797503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37414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31991"/>
              </p:ext>
            </p:extLst>
          </p:nvPr>
        </p:nvGraphicFramePr>
        <p:xfrm>
          <a:off x="1327398" y="3789040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675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장을 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5379"/>
            <a:ext cx="5996108" cy="25922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76582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장 </a:t>
            </a:r>
            <a:r>
              <a:rPr lang="ko-KR" altLang="en-US" sz="1200" dirty="0"/>
              <a:t>중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60</a:t>
            </a:r>
            <a:r>
              <a:rPr lang="ko-KR" altLang="en-US" sz="1200" dirty="0" smtClean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765824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502386"/>
            <a:ext cx="5277856" cy="1426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15344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73" y="168893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873" y="174910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1294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39183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87454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93346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253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3" y="228942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709697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2213753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2213753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5076395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조</a:t>
            </a:r>
            <a:r>
              <a:rPr lang="ko-KR" altLang="en-US" sz="1200" dirty="0"/>
              <a:t>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779635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⑤</a:t>
            </a:r>
            <a:r>
              <a:rPr lang="ko-KR" altLang="en-US" sz="1200" dirty="0" smtClean="0"/>
              <a:t> 자료 업로드로부터 학습까지의 과정 확인 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821" y="2362211"/>
            <a:ext cx="6443234" cy="3384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(4)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754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2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15. </a:t>
            </a:r>
            <a:r>
              <a:rPr lang="ko-KR" altLang="en-US" sz="1400" dirty="0" smtClean="0"/>
              <a:t>화재 장면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37603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39552" y="1467068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(1)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2912746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(2)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3789040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766186457"/>
              </p:ext>
            </p:extLst>
          </p:nvPr>
        </p:nvGraphicFramePr>
        <p:xfrm>
          <a:off x="5076056" y="2780928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3526"/>
            <a:ext cx="3001169" cy="27407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068961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068960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525441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(3)</a:t>
            </a:r>
            <a:r>
              <a:rPr lang="ko-KR" altLang="en-US" sz="1400" dirty="0" smtClean="0">
                <a:latin typeface="Arial"/>
                <a:cs typeface="Arial"/>
              </a:rPr>
              <a:t> 학습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61" y="2276872"/>
            <a:ext cx="4191553" cy="3511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28725" y="5309837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2239380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70663"/>
            <a:ext cx="4752528" cy="27166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946819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333022" y="2343968"/>
            <a:ext cx="64859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 smtClean="0"/>
              <a:t>가설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43034" y="2564904"/>
            <a:ext cx="4689129" cy="3835967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4907" y="1525441"/>
            <a:ext cx="3008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(4)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979630" y="1946819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/>
                <a:cs typeface="Arial"/>
              </a:rPr>
              <a:t>[ </a:t>
            </a:r>
            <a:r>
              <a:rPr lang="ko-KR" altLang="en-US" sz="1400" dirty="0">
                <a:latin typeface="Arial"/>
                <a:cs typeface="Arial"/>
              </a:rPr>
              <a:t>예상되는 </a:t>
            </a:r>
            <a:r>
              <a:rPr lang="ko-KR" altLang="en-US" sz="1400" dirty="0" smtClean="0">
                <a:latin typeface="Arial"/>
                <a:cs typeface="Arial"/>
              </a:rPr>
              <a:t>결과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52544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83321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(6)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949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53364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(7)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86" y="2348880"/>
            <a:ext cx="684267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" y="1525440"/>
            <a:ext cx="553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(8) </a:t>
            </a:r>
            <a:r>
              <a:rPr lang="ko-KR" altLang="en-US" sz="1400" dirty="0"/>
              <a:t>데이터 처리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(Labeling) 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525439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(9)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69" y="2504838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973" y="2173631"/>
            <a:ext cx="6264696" cy="352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164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(10)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2109" y="207786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78" y="3210537"/>
            <a:ext cx="4938886" cy="14816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355" y="962578"/>
            <a:ext cx="258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16. </a:t>
            </a:r>
            <a:r>
              <a:rPr lang="ko-KR" altLang="en-US" sz="1400" dirty="0" smtClean="0"/>
              <a:t>특정한 사람만 인식하기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34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4510187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9145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343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946100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2331736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2309145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3214028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327049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557564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614027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88300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95016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510187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347684" y="1073232"/>
            <a:ext cx="54419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: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r>
              <a:rPr lang="en-US" altLang="ko-KR" sz="1400" dirty="0"/>
              <a:t>Siamese Network</a:t>
            </a:r>
            <a:r>
              <a:rPr lang="ko-KR" altLang="en-US" sz="1400" dirty="0"/>
              <a:t>와 </a:t>
            </a:r>
            <a:r>
              <a:rPr lang="en-US" altLang="ko-KR" sz="1400" dirty="0"/>
              <a:t>Triplet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172969"/>
            <a:ext cx="72008" cy="216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1)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</a:t>
            </a:r>
            <a:r>
              <a:rPr lang="en-US" altLang="ko-KR" sz="1200" dirty="0" smtClean="0">
                <a:latin typeface="Arial"/>
                <a:cs typeface="Arial"/>
              </a:rPr>
              <a:t>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b="1" dirty="0" err="1" smtClean="0">
                <a:latin typeface="Arial"/>
                <a:cs typeface="Arial"/>
              </a:rPr>
              <a:t>dongwook</a:t>
            </a:r>
            <a:endParaRPr lang="en-US" altLang="ko-KR" sz="1200" b="1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‘</a:t>
            </a:r>
            <a:r>
              <a:rPr lang="ko-KR" altLang="en-US" sz="1200" dirty="0" smtClean="0">
                <a:latin typeface="Arial"/>
                <a:cs typeface="Arial"/>
              </a:rPr>
              <a:t>직원</a:t>
            </a:r>
            <a:r>
              <a:rPr lang="en-US" altLang="ko-KR" sz="1200" dirty="0" smtClean="0">
                <a:latin typeface="Arial"/>
                <a:cs typeface="Arial"/>
              </a:rPr>
              <a:t>’</a:t>
            </a:r>
            <a:r>
              <a:rPr lang="ko-KR" altLang="en-US" sz="1200" dirty="0" smtClean="0">
                <a:latin typeface="Arial"/>
                <a:cs typeface="Arial"/>
              </a:rPr>
              <a:t>만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036" y="1525440"/>
            <a:ext cx="244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/>
              <a:t>Face ID </a:t>
            </a:r>
            <a:r>
              <a:rPr lang="ko-KR" altLang="en-US" sz="1400" dirty="0"/>
              <a:t>구현 </a:t>
            </a:r>
            <a:r>
              <a:rPr lang="ko-KR" altLang="en-US" sz="1400" dirty="0" smtClean="0"/>
              <a:t>사례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/>
              <a:t>f</a:t>
            </a:r>
            <a:r>
              <a:rPr lang="en-US" altLang="ko-KR" sz="1400" dirty="0" err="1" smtClean="0"/>
              <a:t>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376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 – </a:t>
            </a:r>
            <a:r>
              <a:rPr lang="ko-KR" altLang="en-US" dirty="0"/>
              <a:t>객</a:t>
            </a:r>
            <a:r>
              <a:rPr lang="ko-KR" altLang="en-US" dirty="0" smtClean="0"/>
              <a:t>체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980728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/>
                <a:ea typeface="맑은 고딕"/>
              </a:rPr>
              <a:t>▶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205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24744"/>
            <a:ext cx="7416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작곡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디자인 같은 문화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생성하는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각종 배경 음악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매장용 음악</a:t>
            </a:r>
            <a:r>
              <a:rPr lang="en-US" altLang="ko-KR" sz="1200" dirty="0" smtClean="0"/>
              <a:t>, CCM </a:t>
            </a:r>
            <a:r>
              <a:rPr lang="ko-KR" altLang="en-US" sz="1200" dirty="0" smtClean="0"/>
              <a:t>음악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가방이나 티셔츠에 들어갈 한국형 디자인 등 생성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AI ART </a:t>
            </a:r>
            <a:r>
              <a:rPr lang="ko-KR" altLang="en-US" sz="1200" dirty="0" smtClean="0"/>
              <a:t>제작 </a:t>
            </a:r>
            <a:r>
              <a:rPr lang="ko-KR" altLang="en-US" sz="1200" dirty="0" err="1" smtClean="0"/>
              <a:t>크루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LCL </a:t>
            </a:r>
            <a:r>
              <a:rPr lang="ko-KR" altLang="en-US" sz="1200" dirty="0" smtClean="0"/>
              <a:t>결성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멤버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명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대학 교수님과 함께 특허 추진 중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140968"/>
            <a:ext cx="83529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r>
              <a:rPr lang="en-US" altLang="ko-KR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‘</a:t>
            </a:r>
            <a:r>
              <a:rPr lang="ko-KR" altLang="en-US" sz="1200" dirty="0" err="1" smtClean="0"/>
              <a:t>유투버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 대변되는 디지털 </a:t>
            </a:r>
            <a:r>
              <a:rPr lang="ko-KR" altLang="en-US" sz="1200" dirty="0" err="1" smtClean="0"/>
              <a:t>콘텐츠의</a:t>
            </a:r>
            <a:r>
              <a:rPr lang="ko-KR" altLang="en-US" sz="1200" dirty="0" smtClean="0"/>
              <a:t> 시대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강력한 지적재산권 보호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저작권 </a:t>
            </a:r>
            <a:r>
              <a:rPr lang="ko-KR" altLang="en-US" sz="1200" dirty="0"/>
              <a:t>보호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저작자가 </a:t>
            </a:r>
            <a:r>
              <a:rPr lang="ko-KR" altLang="en-US" sz="1200" dirty="0"/>
              <a:t>생존하는 동안과 사망한 후 </a:t>
            </a:r>
            <a:r>
              <a:rPr lang="en-US" altLang="ko-KR" sz="1200" dirty="0"/>
              <a:t>70</a:t>
            </a:r>
            <a:r>
              <a:rPr lang="ko-KR" altLang="en-US" sz="1200" dirty="0"/>
              <a:t>년간 </a:t>
            </a:r>
            <a:r>
              <a:rPr lang="ko-KR" altLang="en-US" sz="1200" dirty="0" smtClean="0"/>
              <a:t>존속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빠른 속도로 다양한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고객 맞춤형 </a:t>
            </a:r>
            <a:r>
              <a:rPr lang="ko-KR" altLang="en-US" sz="1200" dirty="0" err="1" smtClean="0"/>
              <a:t>콘텐츠를</a:t>
            </a:r>
            <a:r>
              <a:rPr lang="ko-KR" altLang="en-US" sz="1200" dirty="0" smtClean="0"/>
              <a:t> 생산하여 고객에게 제시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→ </a:t>
            </a:r>
            <a:r>
              <a:rPr lang="ko-KR" altLang="en-US" sz="1200" dirty="0" smtClean="0"/>
              <a:t>고객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마음에 드는 것을 선택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고객의 다양한 요구 </a:t>
            </a:r>
            <a:r>
              <a:rPr lang="ko-KR" altLang="en-US" sz="1200" dirty="0" smtClean="0"/>
              <a:t>충족의 가능성 </a:t>
            </a:r>
            <a:r>
              <a:rPr lang="en-US" altLang="ko-KR" sz="1200" dirty="0" smtClean="0"/>
              <a:t>UP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창업의 성공률을 높여줄 것으로 기대 </a:t>
            </a:r>
            <a:r>
              <a:rPr lang="en-US" altLang="ko-KR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23528" y="1073232"/>
            <a:ext cx="7279407" cy="415498"/>
            <a:chOff x="323528" y="1073232"/>
            <a:chExt cx="7279407" cy="415498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347684" y="1073232"/>
              <a:ext cx="72552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구현 목표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AI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자동 작곡 프로그램 개발하기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3528" y="1172969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3" y="2348880"/>
            <a:ext cx="4544376" cy="3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3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err="1" smtClean="0">
                <a:latin typeface="+mn-ea"/>
                <a:cs typeface="Calibri" panose="020F0502020204030204" pitchFamily="34" charset="0"/>
              </a:rPr>
              <a:t>시계열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데이터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59" y="1882575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사람의 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자연어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5928" y="2496732"/>
            <a:ext cx="160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나는 고양이다</a:t>
            </a:r>
            <a:r>
              <a:rPr lang="en-US" altLang="ko-KR" sz="1200" dirty="0" smtClean="0"/>
              <a:t>. “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98713" y="1882574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말소리</a:t>
            </a:r>
            <a:r>
              <a:rPr lang="en-US" altLang="ko-KR" sz="1200" dirty="0" smtClean="0">
                <a:latin typeface="맑은 고딕"/>
                <a:ea typeface="맑은 고딕"/>
              </a:rPr>
              <a:t>(</a:t>
            </a:r>
            <a:r>
              <a:rPr lang="ko-KR" altLang="en-US" sz="1200" dirty="0" smtClean="0">
                <a:latin typeface="맑은 고딕"/>
                <a:ea typeface="맑은 고딕"/>
              </a:rPr>
              <a:t>음성</a:t>
            </a:r>
            <a:r>
              <a:rPr lang="en-US" altLang="ko-KR" sz="1200" dirty="0" smtClean="0">
                <a:latin typeface="맑은 고딕"/>
                <a:ea typeface="맑은 고딕"/>
              </a:rPr>
              <a:t>)</a:t>
            </a:r>
            <a:endParaRPr lang="ko-KR" altLang="en-US" sz="1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28" y="2302531"/>
            <a:ext cx="1972225" cy="1366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6396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음악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2" y="4642189"/>
            <a:ext cx="2715382" cy="1296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05739" y="4210142"/>
            <a:ext cx="183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주식 가격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87" y="4624764"/>
            <a:ext cx="2506883" cy="13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18686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RNN(LSTM)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6" y="1525440"/>
            <a:ext cx="726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 기능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입력된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데이터와 비슷한 형태의 또 다른 </a:t>
            </a:r>
            <a:r>
              <a:rPr lang="ko-KR" altLang="en-US" sz="1200" dirty="0" err="1" smtClean="0"/>
              <a:t>시계열</a:t>
            </a:r>
            <a:r>
              <a:rPr lang="ko-KR" altLang="en-US" sz="1200" dirty="0" smtClean="0"/>
              <a:t> 데이터를 생성한다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8" y="2780928"/>
            <a:ext cx="4364906" cy="21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seq2seq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소개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5" y="1525440"/>
            <a:ext cx="92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구조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88" y="4509120"/>
            <a:ext cx="3185663" cy="1920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8" y="1679328"/>
            <a:ext cx="2715502" cy="18010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5035" y="3683640"/>
            <a:ext cx="51050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기능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① 변환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A</a:t>
            </a:r>
            <a:r>
              <a:rPr lang="ko-KR" altLang="en-US" sz="1200" dirty="0" smtClean="0"/>
              <a:t> → </a:t>
            </a:r>
            <a:r>
              <a:rPr lang="en-US" altLang="ko-KR" sz="1200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활용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번역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챗봇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음성인식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원리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매핑</a:t>
            </a:r>
            <a:r>
              <a:rPr lang="en-US" altLang="ko-KR" sz="1200" dirty="0" smtClean="0"/>
              <a:t>(mapping) , A ↔ B  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5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525440"/>
            <a:ext cx="8489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프로젝트 개요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프로젝트 목표 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음표 한 개 </a:t>
            </a:r>
            <a:r>
              <a:rPr lang="ko-KR" altLang="en-US" sz="1200" dirty="0"/>
              <a:t>또는 한 마디를 넣으면 나머지가 자동으로 완성되는 프로그램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참고 자료 수집 및 분석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AI </a:t>
            </a:r>
            <a:r>
              <a:rPr lang="ko-KR" altLang="en-US" sz="1200" dirty="0"/>
              <a:t>자동 작곡으로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기존의 </a:t>
            </a:r>
            <a:r>
              <a:rPr lang="ko-KR" altLang="en-US" sz="1200" dirty="0"/>
              <a:t>프로그램들을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③ </a:t>
            </a:r>
            <a:r>
              <a:rPr lang="ko-KR" altLang="en-US" sz="1200" dirty="0" smtClean="0"/>
              <a:t>개발 방향 설정 </a:t>
            </a:r>
            <a:r>
              <a:rPr lang="en-US" altLang="ko-KR" sz="1200" dirty="0" smtClean="0"/>
              <a:t>: ‘</a:t>
            </a:r>
            <a:r>
              <a:rPr lang="ko-KR" altLang="en-US" sz="1200" dirty="0" smtClean="0"/>
              <a:t>음표</a:t>
            </a:r>
            <a:r>
              <a:rPr lang="en-US" altLang="ko-KR" sz="1200" dirty="0" smtClean="0"/>
              <a:t>’</a:t>
            </a:r>
            <a:r>
              <a:rPr lang="en-US" altLang="ko-KR" sz="1200" dirty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같은 정보들을 단어처럼 활용</a:t>
            </a:r>
            <a:r>
              <a:rPr lang="en-US" altLang="ko-KR" sz="1200" dirty="0" smtClean="0"/>
              <a:t>, LSTM</a:t>
            </a:r>
            <a:r>
              <a:rPr lang="ko-KR" altLang="en-US" sz="1200" dirty="0" smtClean="0"/>
              <a:t>으로부터 트랜스포머까지 적용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35" y="3839626"/>
            <a:ext cx="820142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(2) </a:t>
            </a:r>
            <a:r>
              <a:rPr lang="ko-KR" altLang="en-US" sz="1400" dirty="0" smtClean="0"/>
              <a:t>데이터 준비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멜로디와 화음을 추출할 수 있는 미디 파일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천 개 수집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② </a:t>
            </a:r>
            <a:r>
              <a:rPr lang="ko-KR" altLang="en-US" sz="1200" dirty="0" smtClean="0"/>
              <a:t>전처리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- </a:t>
            </a:r>
            <a:r>
              <a:rPr lang="ko-KR" altLang="en-US" sz="1200" dirty="0" smtClean="0"/>
              <a:t>멜로디와 화음 별로 각각 음표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박자</a:t>
            </a:r>
            <a:r>
              <a:rPr lang="en-US" altLang="ko-KR" sz="1200" dirty="0" smtClean="0"/>
              <a:t>, offset, pitch</a:t>
            </a:r>
            <a:r>
              <a:rPr lang="ko-KR" altLang="en-US" sz="1200" dirty="0" smtClean="0"/>
              <a:t> 등 필요한 데이터를 추출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데이터의 문자화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소리</a:t>
            </a:r>
            <a:r>
              <a:rPr lang="en-US" altLang="ko-KR" sz="1200" dirty="0" smtClean="0"/>
              <a:t>) → </a:t>
            </a:r>
            <a:r>
              <a:rPr lang="ko-KR" altLang="en-US" sz="1200" dirty="0" smtClean="0"/>
              <a:t>텍스트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$^3.0 43*47*50^3.0 38*42*45^3.0 43*47*50^3.0 </a:t>
            </a:r>
            <a:r>
              <a:rPr lang="en-US" altLang="ko-KR" sz="1200" dirty="0" smtClean="0"/>
              <a:t>38*42*45^3.0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각각의 모델에 사용할 수 있는 형태로 자료 구조 생성  예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패딩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구분자</a:t>
            </a:r>
            <a:r>
              <a:rPr lang="ko-KR" altLang="en-US" sz="1200" dirty="0" smtClean="0"/>
              <a:t> 표시 등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373692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학습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① </a:t>
            </a:r>
            <a:r>
              <a:rPr lang="ko-KR" altLang="en-US" sz="1200" dirty="0" smtClean="0"/>
              <a:t>학습모델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lstm</a:t>
            </a:r>
            <a:r>
              <a:rPr lang="en-US" altLang="ko-KR" sz="1200" dirty="0" smtClean="0"/>
              <a:t> / seq2seq with attention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1) </a:t>
            </a:r>
            <a:r>
              <a:rPr lang="ko-KR" altLang="en-US" sz="1200" dirty="0" smtClean="0"/>
              <a:t>멜로디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lstm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2) </a:t>
            </a:r>
            <a:r>
              <a:rPr lang="ko-KR" altLang="en-US" sz="1200" dirty="0" smtClean="0"/>
              <a:t>화음 학습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②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62599"/>
            <a:ext cx="2682719" cy="111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1" y="4581128"/>
            <a:ext cx="6012160" cy="1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결과  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</a:t>
            </a:r>
            <a:r>
              <a:rPr lang="en-US" altLang="ko-KR" sz="1200" dirty="0" smtClean="0">
                <a:latin typeface="맑은 고딕"/>
                <a:ea typeface="맑은 고딕"/>
              </a:rPr>
              <a:t>▶ 2019</a:t>
            </a:r>
            <a:r>
              <a:rPr lang="ko-KR" altLang="en-US" sz="1200" dirty="0" smtClean="0">
                <a:latin typeface="맑은 고딕"/>
                <a:ea typeface="맑은 고딕"/>
              </a:rPr>
              <a:t>년 </a:t>
            </a:r>
            <a:r>
              <a:rPr lang="en-US" altLang="ko-KR" sz="1200" dirty="0" smtClean="0">
                <a:latin typeface="맑은 고딕"/>
                <a:ea typeface="맑은 고딕"/>
              </a:rPr>
              <a:t>11</a:t>
            </a:r>
            <a:r>
              <a:rPr lang="ko-KR" altLang="en-US" sz="1200" dirty="0" smtClean="0">
                <a:latin typeface="맑은 고딕"/>
                <a:ea typeface="맑은 고딕"/>
              </a:rPr>
              <a:t>월 </a:t>
            </a:r>
            <a:r>
              <a:rPr lang="en-US" altLang="ko-KR" sz="1200" dirty="0" smtClean="0">
                <a:latin typeface="맑은 고딕"/>
                <a:ea typeface="맑은 고딕"/>
              </a:rPr>
              <a:t>15</a:t>
            </a:r>
            <a:r>
              <a:rPr lang="ko-KR" altLang="en-US" sz="1200" dirty="0" smtClean="0">
                <a:latin typeface="맑은 고딕"/>
                <a:ea typeface="맑은 고딕"/>
              </a:rPr>
              <a:t>일 기준</a:t>
            </a:r>
            <a:r>
              <a:rPr lang="en-US" altLang="ko-KR" sz="1200" dirty="0" smtClean="0">
                <a:latin typeface="맑은 고딕"/>
                <a:ea typeface="맑은 고딕"/>
              </a:rPr>
              <a:t>, </a:t>
            </a:r>
            <a:r>
              <a:rPr lang="en-US" altLang="ko-KR" sz="1200" dirty="0"/>
              <a:t>seq2seq with </a:t>
            </a:r>
            <a:r>
              <a:rPr lang="en-US" altLang="ko-KR" sz="1200" dirty="0" smtClean="0"/>
              <a:t>attention</a:t>
            </a:r>
            <a:r>
              <a:rPr lang="ko-KR" altLang="en-US" sz="1200" dirty="0" smtClean="0"/>
              <a:t>를 이용한 </a:t>
            </a:r>
            <a:r>
              <a:rPr lang="ko-KR" altLang="en-US" sz="1200" dirty="0" smtClean="0">
                <a:latin typeface="맑은 고딕"/>
                <a:ea typeface="맑은 고딕"/>
              </a:rPr>
              <a:t>화음 생성의 결과</a:t>
            </a:r>
            <a:endParaRPr lang="en-US" altLang="ko-KR" sz="1200" dirty="0" smtClean="0"/>
          </a:p>
        </p:txBody>
      </p:sp>
      <p:pic>
        <p:nvPicPr>
          <p:cNvPr id="2" name="[SHANA]화음생성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666" y="2420888"/>
            <a:ext cx="7193310" cy="33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3</a:t>
            </a:r>
            <a:r>
              <a:rPr lang="en-US" altLang="ko-KR" dirty="0" smtClean="0"/>
              <a:t>. AI ART</a:t>
            </a:r>
            <a:endParaRPr lang="ko-KR" alt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7087" y="908719"/>
            <a:ext cx="38848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AI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자동 작곡 프로그램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개발과정 소개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034" y="1341491"/>
            <a:ext cx="61131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미래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퍼포먼스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① </a:t>
            </a:r>
            <a:r>
              <a:rPr lang="ko-KR" altLang="en-US" sz="1200" dirty="0" smtClean="0"/>
              <a:t>미디어 아트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대중 문화</a:t>
            </a:r>
            <a:r>
              <a:rPr lang="en-US" altLang="ko-KR" sz="1200" dirty="0" smtClean="0"/>
              <a:t>(EDM, </a:t>
            </a:r>
            <a:r>
              <a:rPr lang="ko-KR" altLang="en-US" sz="1200" dirty="0" smtClean="0"/>
              <a:t>재즈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 결합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② </a:t>
            </a:r>
            <a:r>
              <a:rPr lang="ko-KR" altLang="en-US" sz="1200" dirty="0" err="1" smtClean="0"/>
              <a:t>퍼포먼스의</a:t>
            </a:r>
            <a:r>
              <a:rPr lang="ko-KR" altLang="en-US" sz="1200" dirty="0" smtClean="0"/>
              <a:t> 구성 요소 중 하나로 자리 매김</a:t>
            </a:r>
            <a:endParaRPr lang="en-US" altLang="ko-KR" sz="1200" dirty="0" smtClean="0"/>
          </a:p>
        </p:txBody>
      </p:sp>
      <p:pic>
        <p:nvPicPr>
          <p:cNvPr id="3" name="[SHANA]한호작가1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854" y="2708920"/>
            <a:ext cx="6132934" cy="34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9" y="2564904"/>
            <a:ext cx="6840760" cy="24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3804314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</a:t>
            </a:r>
            <a:r>
              <a:rPr lang="ko-KR" altLang="en-US" sz="1400" dirty="0"/>
              <a:t>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149080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세상은 넓고 프로그램은 많다</a:t>
            </a:r>
            <a:r>
              <a:rPr lang="en-US" altLang="ko-KR" sz="1200" dirty="0"/>
              <a:t>.  → “</a:t>
            </a:r>
            <a:r>
              <a:rPr lang="ko-KR" altLang="en-US" sz="1200" dirty="0"/>
              <a:t>검색은 필수다</a:t>
            </a:r>
            <a:r>
              <a:rPr lang="en-US" altLang="ko-KR" sz="1200" dirty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4" y="1628800"/>
            <a:ext cx="354855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3814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706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6235</TotalTime>
  <Words>4001</Words>
  <Application>Microsoft Office PowerPoint</Application>
  <PresentationFormat>화면 슬라이드 쇼(4:3)</PresentationFormat>
  <Paragraphs>579</Paragraphs>
  <Slides>74</Slides>
  <Notes>16</Notes>
  <HiddenSlides>0</HiddenSlides>
  <MMClips>16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356</cp:revision>
  <cp:lastPrinted>2019-11-14T10:26:38Z</cp:lastPrinted>
  <dcterms:created xsi:type="dcterms:W3CDTF">2019-09-19T00:38:59Z</dcterms:created>
  <dcterms:modified xsi:type="dcterms:W3CDTF">2019-11-16T08:03:47Z</dcterms:modified>
</cp:coreProperties>
</file>